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45AD-C7D7-4982-80FA-DD45D7558CD1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A00B-B318-4FE6-A9BB-2304BFF8A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0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45AD-C7D7-4982-80FA-DD45D7558CD1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A00B-B318-4FE6-A9BB-2304BFF8A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9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8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2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5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9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9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и контроль ЯМ включают в себя сбор, регистрацию и анализ информации о количестве, качественном составе и перемещении ЯМ и осуществляются путем сплошного непрерывного документального учета всех операций с ЯМ на основе результатов измерений характеристик ЯМ, а также проверки достоверности этой информации и ее соответствия фактическому наличию ЯМ в местах их нахождения.</a:t>
            </a:r>
            <a:endParaRPr lang="ru-RU" altLang="ru-RU" sz="180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Учету и контролю в системе государственного учета и контроля ядерных материалов подлежат:</a:t>
            </a:r>
            <a:endParaRPr lang="ru-RU" altLang="ru-RU" sz="2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6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защита ядерных материалов, ядерных установок и пунктов хранения ядерных материалов должна осуществляться в целях предотвращения хищения ядерных материалов и диверсий в отношении ядерных материалов, ядерных установок и пунктов хранения ядерных материалов.</a:t>
            </a:r>
            <a:endParaRPr lang="ru-RU" alt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4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76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Учет и контроль ЯМ включают в себя сбор, регистрацию и анализ информации о количестве, качественном составе и перемещении ЯМ и осуществляются путем сплошного непрерывного документального учета всех операций с ЯМ на основе результатов измерений характеристик ЯМ, а также проверки достоверности этой информации и ее соответствия фактическому наличию ЯМ в местах их нахождения.</vt:lpstr>
      <vt:lpstr>Учету и контролю в системе государственного учета и контроля ядерных материалов подлежат:</vt:lpstr>
      <vt:lpstr>Физическая защита ядерных материалов, ядерных установок и пунктов хранения ядерных материалов должна осуществляться в целях предотвращения хищения ядерных материалов и диверсий в отношении ядерных материалов, ядерных установок и пунктов хранения ядерных материалов.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Северо-Европейское МТУ по надзору за ЯРБ Ростехнадзора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Самохина Юлия Сергеевна</dc:creator>
  <cp:lastModifiedBy>Самохина Юлия Сергеевна</cp:lastModifiedBy>
  <cp:revision>1</cp:revision>
  <dcterms:created xsi:type="dcterms:W3CDTF">2023-11-09T10:43:40Z</dcterms:created>
  <dcterms:modified xsi:type="dcterms:W3CDTF">2023-11-09T10:43:40Z</dcterms:modified>
</cp:coreProperties>
</file>